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7559675" cy="7451725"/>
  <p:notesSz cx="6858000" cy="9144000"/>
  <p:defaultTextStyle>
    <a:defPPr>
      <a:defRPr lang="en-US"/>
    </a:defPPr>
    <a:lvl1pPr marL="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4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9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4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9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3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18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7" autoAdjust="0"/>
    <p:restoredTop sz="94670"/>
  </p:normalViewPr>
  <p:slideViewPr>
    <p:cSldViewPr snapToGrid="0">
      <p:cViewPr varScale="1">
        <p:scale>
          <a:sx n="54" d="100"/>
          <a:sy n="54" d="100"/>
        </p:scale>
        <p:origin x="21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7EE54-48A8-4580-98E7-1A6AF67D55BD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863725" y="1143000"/>
            <a:ext cx="313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B46F2-2C5F-43ED-AF74-B0A9F9DF9E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97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4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9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4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9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3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18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863725" y="1143000"/>
            <a:ext cx="313055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B46F2-2C5F-43ED-AF74-B0A9F9DF9EE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56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19531"/>
            <a:ext cx="6425724" cy="2594304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13881"/>
            <a:ext cx="5669756" cy="179910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55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22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4" y="396736"/>
            <a:ext cx="1630055" cy="631499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396736"/>
            <a:ext cx="4795669" cy="631499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87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10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57759"/>
            <a:ext cx="6520220" cy="309971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4986793"/>
            <a:ext cx="6520220" cy="163006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983677"/>
            <a:ext cx="3212862" cy="47280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1983677"/>
            <a:ext cx="3212862" cy="47280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82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96737"/>
            <a:ext cx="6520220" cy="14403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1826709"/>
            <a:ext cx="3198096" cy="89524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2721949"/>
            <a:ext cx="3198096" cy="400357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1826709"/>
            <a:ext cx="3213847" cy="89524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2721949"/>
            <a:ext cx="3213847" cy="400357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83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99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3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96782"/>
            <a:ext cx="2438192" cy="173873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8" y="1072912"/>
            <a:ext cx="3827085" cy="529555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35518"/>
            <a:ext cx="2438192" cy="4141573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24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96782"/>
            <a:ext cx="2438192" cy="173873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8" y="1072912"/>
            <a:ext cx="3827085" cy="5295555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35518"/>
            <a:ext cx="2438192" cy="4141573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29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96737"/>
            <a:ext cx="6520220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983677"/>
            <a:ext cx="6520220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9" y="6906647"/>
            <a:ext cx="1700927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FBA124-3525-4F33-86C4-14C26FC8CD7A}" type="datetimeFigureOut">
              <a:rPr lang="nl-NL" smtClean="0"/>
              <a:t>29-4-2025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906647"/>
            <a:ext cx="255139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6906647"/>
            <a:ext cx="1700927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C85D1-7FD4-4FE5-AA9A-0476410806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reentech.nl/amsterdam/ticket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tech.nl/amsterdam/ticke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68BFA887-66BA-BEC1-B32C-2ABCADAA1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6681" y="-66482"/>
            <a:ext cx="14469137" cy="757218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CFB6D15-F9C8-176F-5714-2A25892D47B7}"/>
              </a:ext>
            </a:extLst>
          </p:cNvPr>
          <p:cNvSpPr txBox="1"/>
          <p:nvPr/>
        </p:nvSpPr>
        <p:spPr>
          <a:xfrm>
            <a:off x="683293" y="3955029"/>
            <a:ext cx="353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3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stand </a:t>
            </a:r>
            <a:r>
              <a:rPr lang="nl-NL" sz="2400" b="1" dirty="0" err="1">
                <a:solidFill>
                  <a:srgbClr val="003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nl-NL" sz="2400" b="1" dirty="0">
              <a:solidFill>
                <a:srgbClr val="0032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3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1EEB7-8780-4A0C-A68F-75C03AC5C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CE5D23F5-381C-C07C-B92C-01FC09478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513" y="-88488"/>
            <a:ext cx="7669161" cy="766916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F0050D1-DF4A-C4C4-311E-CD72914E409E}"/>
              </a:ext>
            </a:extLst>
          </p:cNvPr>
          <p:cNvSpPr txBox="1"/>
          <p:nvPr/>
        </p:nvSpPr>
        <p:spPr>
          <a:xfrm>
            <a:off x="357522" y="6182414"/>
            <a:ext cx="309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3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stand </a:t>
            </a:r>
            <a:r>
              <a:rPr lang="nl-NL" b="1" dirty="0" err="1">
                <a:solidFill>
                  <a:srgbClr val="003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nl-NL" b="1" dirty="0">
              <a:solidFill>
                <a:srgbClr val="0032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738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7</Words>
  <Application>Microsoft Office PowerPoint</Application>
  <PresentationFormat>Aangepast</PresentationFormat>
  <Paragraphs>3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Sander Lute</dc:creator>
  <cp:lastModifiedBy>Sander Lute</cp:lastModifiedBy>
  <cp:revision>3</cp:revision>
  <dcterms:created xsi:type="dcterms:W3CDTF">2025-04-14T10:53:37Z</dcterms:created>
  <dcterms:modified xsi:type="dcterms:W3CDTF">2025-04-29T09:10:42Z</dcterms:modified>
</cp:coreProperties>
</file>